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D9CED-D9A0-40A8-88B1-495E30F29618}" type="datetimeFigureOut">
              <a:rPr lang="en-US" smtClean="0"/>
              <a:pPr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557C-0A4B-481F-A20C-6CA038BCC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/>
          <a:lstStyle/>
          <a:p>
            <a:r>
              <a:rPr lang="en-US" dirty="0" smtClean="0"/>
              <a:t>ELECTRIC </a:t>
            </a:r>
            <a:r>
              <a:rPr lang="en-US" dirty="0" smtClean="0"/>
              <a:t>CHARGES AND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CLASS-XII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PHYSICS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Field Lines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 imaginary line that at any given point has its tangent being in the direction of the electric field at that point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 any given point, there can be only one field line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electric field has a unique direction at any given point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Field Lines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	Begin on Positive Charges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	End on Negative Charges</a:t>
            </a:r>
          </a:p>
          <a:p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Field Lines</a:t>
            </a:r>
            <a:endParaRPr lang="en-US" dirty="0"/>
          </a:p>
        </p:txBody>
      </p:sp>
      <p:pic>
        <p:nvPicPr>
          <p:cNvPr id="4" name="Picture 4" descr="E:\Physics_231\Lectures\Lecture01\FieldLin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538518"/>
            <a:ext cx="8229600" cy="2649326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Dipole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 electric dipole is a pair of point charges having equal magnitude but opposite sign that are separated by a distance d.</a:t>
            </a:r>
          </a:p>
          <a:p>
            <a:endParaRPr lang="en-US" dirty="0"/>
          </a:p>
        </p:txBody>
      </p:sp>
      <p:pic>
        <p:nvPicPr>
          <p:cNvPr id="4" name="Picture 4" descr="E:\Physics_231\Lectures\Lecture01\FieldDip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146425"/>
            <a:ext cx="4787900" cy="3711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ELECTROSTATICS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Electrostatics deals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study </a:t>
            </a:r>
            <a:r>
              <a:rPr lang="en-US" dirty="0">
                <a:latin typeface="Arial" pitchFamily="34" charset="0"/>
                <a:cs typeface="Arial" pitchFamily="34" charset="0"/>
              </a:rPr>
              <a:t>of forces, fields and potentials arising from static charges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charges are of two types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Positive Charge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Negative Charge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Like charges repel each other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Unlike charges attract each other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convention, the charge of electron is considered as negative and charge of proton is considered as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positive</a:t>
            </a:r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substances which allow electricity to pass through them are called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conductors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substances which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 not allow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electricity to pass through them are called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insulators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Electric charge is a basic property of matter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Basic Properties of Electric Charge</a:t>
            </a:r>
          </a:p>
          <a:p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Additivity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charges-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If a system contains two point charges q1 and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q2,the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total charge of the system is obtained simply by adding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algebraically q1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and q2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Charge is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conserved-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For an isolated system, the net charge of the system remains constant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Quantisation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charge-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The fact that electric charge is always an integral multiple of e is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termed as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quantisation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of charge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Coulomb’s Law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Coulomb found that the electric force between two charged objects is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Proportional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the product of the charges on the objects, and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Inversely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proportional to the separation of the objects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squared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 =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q1q2/r2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being a proportionality constant, having a value of 8.988 x 10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Nm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/c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Force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As with all forces, the electric force is a Vector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direction of the force is either parallel or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antiparallel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unit vector depending upon the relative signs of the charges</a:t>
            </a: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Superposition of Forces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If there are more than two charged objects interacting with each other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net force on any one of the charged objects is 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vector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sum of the individual Coulomb forces on that charged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object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This is called  superposition principle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Field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Electric Force is like the Gravitational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Force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electric force can be thought of as being mediated by an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electric field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 Field is something that can be defined anywhere in space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 Field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We say that when a charged object is put at a point in space,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charged object sets up an Electric Field throughout the space surrounding the charged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object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It is this field that then exerts a force on another charged object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458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ELECTRIC CHARGES AND FIELDS</vt:lpstr>
      <vt:lpstr>ELECTROSTATICS</vt:lpstr>
      <vt:lpstr>ELECTROSTATICS</vt:lpstr>
      <vt:lpstr>ELECTROSTATICS</vt:lpstr>
      <vt:lpstr>Coulomb’s Law</vt:lpstr>
      <vt:lpstr>Electric Force</vt:lpstr>
      <vt:lpstr>Superposition of Forces</vt:lpstr>
      <vt:lpstr>Electric Field</vt:lpstr>
      <vt:lpstr>Electric Field</vt:lpstr>
      <vt:lpstr>Electric Field Lines</vt:lpstr>
      <vt:lpstr>Electric Field Lines</vt:lpstr>
      <vt:lpstr>Electric Dipole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ELCTRIC CHARGES AND FIELDS</dc:title>
  <dc:creator>physics</dc:creator>
  <cp:lastModifiedBy>physics</cp:lastModifiedBy>
  <cp:revision>21</cp:revision>
  <dcterms:created xsi:type="dcterms:W3CDTF">2020-03-29T09:17:11Z</dcterms:created>
  <dcterms:modified xsi:type="dcterms:W3CDTF">2020-03-30T02:12:06Z</dcterms:modified>
</cp:coreProperties>
</file>